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0"/>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29" r:id="rId49"/>
    <p:sldId id="334" r:id="rId50"/>
    <p:sldId id="335" r:id="rId51"/>
    <p:sldId id="336" r:id="rId52"/>
    <p:sldId id="318" r:id="rId53"/>
    <p:sldId id="337" r:id="rId54"/>
    <p:sldId id="338" r:id="rId55"/>
    <p:sldId id="339" r:id="rId56"/>
    <p:sldId id="340" r:id="rId57"/>
    <p:sldId id="363" r:id="rId58"/>
    <p:sldId id="314" r:id="rId59"/>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2339" autoAdjust="0"/>
  </p:normalViewPr>
  <p:slideViewPr>
    <p:cSldViewPr>
      <p:cViewPr>
        <p:scale>
          <a:sx n="100" d="100"/>
          <a:sy n="100" d="100"/>
        </p:scale>
        <p:origin x="1464" y="-72"/>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02.07.2018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02.07.2018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02.07.2018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02.07.2018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02.07.2018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02.07.2018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14.PNG"/><Relationship Id="rId7" Type="http://schemas.openxmlformats.org/officeDocument/2006/relationships/image" Target="../media/image62.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15.PNG"/><Relationship Id="rId9" Type="http://schemas.openxmlformats.org/officeDocument/2006/relationships/image" Target="../media/image63.emf"/></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36.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slides/_rels/slide37.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7.emf"/><Relationship Id="rId3" Type="http://schemas.openxmlformats.org/officeDocument/2006/relationships/image" Target="../media/image97.emf"/><Relationship Id="rId7" Type="http://schemas.openxmlformats.org/officeDocument/2006/relationships/image" Target="../media/image101.emf"/><Relationship Id="rId12"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4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43.xml.rels><?xml version="1.0" encoding="UTF-8" standalone="yes"?>
<Relationships xmlns="http://schemas.openxmlformats.org/package/2006/relationships"><Relationship Id="rId3" Type="http://schemas.openxmlformats.org/officeDocument/2006/relationships/image" Target="../media/image116.emf"/><Relationship Id="rId7" Type="http://schemas.openxmlformats.org/officeDocument/2006/relationships/image" Target="../media/image110.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44.xml.rels><?xml version="1.0" encoding="UTF-8" standalone="yes"?>
<Relationships xmlns="http://schemas.openxmlformats.org/package/2006/relationships"><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45.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4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48.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49.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7.emf"/></Relationships>
</file>

<file path=ppt/slides/_rels/slide5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9.emf"/></Relationships>
</file>

<file path=ppt/slides/_rels/slide52.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2.emf"/></Relationships>
</file>

<file path=ppt/slides/_rels/slide5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28573" y="1243265"/>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312"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29627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4384</Words>
  <Application>Microsoft Office PowerPoint</Application>
  <PresentationFormat>On-screen Show (4:3)</PresentationFormat>
  <Paragraphs>774</Paragraphs>
  <Slides>58</Slides>
  <Notes>58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RANSAC</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978</cp:revision>
  <dcterms:created xsi:type="dcterms:W3CDTF">2010-09-08T11:07:37Z</dcterms:created>
  <dcterms:modified xsi:type="dcterms:W3CDTF">2018-07-02T19:58:12Z</dcterms:modified>
</cp:coreProperties>
</file>